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55"/>
  </p:notesMasterIdLst>
  <p:sldIdLst>
    <p:sldId id="261" r:id="rId2"/>
    <p:sldId id="290" r:id="rId3"/>
    <p:sldId id="299" r:id="rId4"/>
    <p:sldId id="300" r:id="rId5"/>
    <p:sldId id="301" r:id="rId6"/>
    <p:sldId id="291" r:id="rId7"/>
    <p:sldId id="302" r:id="rId8"/>
    <p:sldId id="306" r:id="rId9"/>
    <p:sldId id="305" r:id="rId10"/>
    <p:sldId id="307" r:id="rId11"/>
    <p:sldId id="346" r:id="rId12"/>
    <p:sldId id="295" r:id="rId13"/>
    <p:sldId id="304" r:id="rId14"/>
    <p:sldId id="303" r:id="rId15"/>
    <p:sldId id="308" r:id="rId16"/>
    <p:sldId id="294" r:id="rId17"/>
    <p:sldId id="309" r:id="rId18"/>
    <p:sldId id="310" r:id="rId19"/>
    <p:sldId id="345" r:id="rId20"/>
    <p:sldId id="311" r:id="rId21"/>
    <p:sldId id="293" r:id="rId22"/>
    <p:sldId id="312" r:id="rId23"/>
    <p:sldId id="313" r:id="rId24"/>
    <p:sldId id="292" r:id="rId25"/>
    <p:sldId id="315" r:id="rId26"/>
    <p:sldId id="316" r:id="rId27"/>
    <p:sldId id="317" r:id="rId28"/>
    <p:sldId id="319" r:id="rId29"/>
    <p:sldId id="318" r:id="rId30"/>
    <p:sldId id="296" r:id="rId31"/>
    <p:sldId id="320" r:id="rId32"/>
    <p:sldId id="323" r:id="rId33"/>
    <p:sldId id="322" r:id="rId34"/>
    <p:sldId id="297" r:id="rId35"/>
    <p:sldId id="298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3" r:id="rId45"/>
    <p:sldId id="334" r:id="rId46"/>
    <p:sldId id="335" r:id="rId47"/>
    <p:sldId id="336" r:id="rId48"/>
    <p:sldId id="337" r:id="rId49"/>
    <p:sldId id="338" r:id="rId50"/>
    <p:sldId id="340" r:id="rId51"/>
    <p:sldId id="344" r:id="rId52"/>
    <p:sldId id="342" r:id="rId53"/>
    <p:sldId id="259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1" autoAdjust="0"/>
    <p:restoredTop sz="94785" autoAdjust="0"/>
  </p:normalViewPr>
  <p:slideViewPr>
    <p:cSldViewPr snapToGrid="0">
      <p:cViewPr varScale="1">
        <p:scale>
          <a:sx n="115" d="100"/>
          <a:sy n="115" d="100"/>
        </p:scale>
        <p:origin x="13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2018/7/17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Network Quantization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86841" y="5034521"/>
            <a:ext cx="7958396" cy="604299"/>
          </a:xfrm>
        </p:spPr>
        <p:txBody>
          <a:bodyPr/>
          <a:lstStyle/>
          <a:p>
            <a:pPr algn="r"/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/>
              <a:t>7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312"/>
            <a:ext cx="4015047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2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312"/>
            <a:ext cx="4015047" cy="684968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378335" y="1745673"/>
            <a:ext cx="1695796" cy="374072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28458" y="2593571"/>
            <a:ext cx="1795549" cy="315884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52903" y="4146427"/>
            <a:ext cx="1571104" cy="447083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28458" y="5976851"/>
            <a:ext cx="3416531" cy="432262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26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7" y="2283524"/>
            <a:ext cx="8802376" cy="27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Feedforward in Bitwise Neural Networks</a:t>
                </a:r>
              </a:p>
              <a:p>
                <a:pPr marL="0" indent="0">
                  <a:buNone/>
                </a:pPr>
                <a:r>
                  <a:rPr lang="en-US" altLang="zh-CN" b="0" dirty="0" smtClean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0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Real-valued Networks with Weight Compression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tanh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03" y="2120545"/>
            <a:ext cx="3673533" cy="16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330" y="1836477"/>
            <a:ext cx="47815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Real-valued Networks with Weight Compression</a:t>
                </a:r>
              </a:p>
              <a:p>
                <a:pPr marL="0" indent="0">
                  <a:buNone/>
                </a:pPr>
                <a:r>
                  <a:rPr lang="en-US" altLang="zh-CN" b="0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tanh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Calculation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𝑡𝑎𝑛h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𝑡𝑎𝑛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tanh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tanh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9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BWN&amp;XNOR-ECCV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2" y="2282968"/>
            <a:ext cx="71056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BWN&amp;XNOR-ECCV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845650"/>
            <a:ext cx="7737504" cy="1905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4048739"/>
            <a:ext cx="7743132" cy="14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BWN&amp;XNOR-ECCV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905431"/>
            <a:ext cx="8213321" cy="41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6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BWN&amp;XNOR-ECCV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905431"/>
            <a:ext cx="8213321" cy="41316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089862" y="1978429"/>
            <a:ext cx="1280160" cy="590204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342611" y="2286000"/>
            <a:ext cx="872836" cy="399011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5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BC-Nips 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2041727"/>
            <a:ext cx="7829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1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BWN&amp;XNOR-ECCV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2436681"/>
            <a:ext cx="8060228" cy="23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DoReFa</a:t>
            </a:r>
            <a:r>
              <a:rPr lang="en-US" altLang="zh-CN" dirty="0" smtClean="0"/>
              <a:t>-Net-</a:t>
            </a:r>
            <a:r>
              <a:rPr lang="en-US" altLang="zh-CN" dirty="0" err="1" smtClean="0"/>
              <a:t>arXiv</a:t>
            </a:r>
            <a:r>
              <a:rPr lang="en-US" altLang="zh-CN" dirty="0" smtClean="0"/>
              <a:t>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109787"/>
            <a:ext cx="8953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K-bit quantization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𝑞𝑢𝑎𝑛𝑡𝑖𝑧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𝐹𝑜𝑟𝑤𝑎𝑟𝑑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𝑟𝑜𝑢𝑛𝑑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𝐵𝑎𝑐𝑘𝑤𝑎𝑟𝑑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Straight through estimator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𝐹𝑜𝑟𝑤𝑎𝑟𝑑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𝑞𝑢𝑎𝑛𝑡𝑖𝑧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⁡(|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)|)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𝐵𝑎𝑐𝑘𝑤𝑎𝑟𝑑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DoReFa</a:t>
            </a:r>
            <a:r>
              <a:rPr lang="en-US" altLang="zh-CN" dirty="0"/>
              <a:t>-Net-</a:t>
            </a:r>
            <a:r>
              <a:rPr lang="en-US" altLang="zh-CN" dirty="0" err="1"/>
              <a:t>arXiv</a:t>
            </a:r>
            <a:r>
              <a:rPr lang="en-US" altLang="zh-CN" dirty="0"/>
              <a:t>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61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DoReFa</a:t>
            </a:r>
            <a:r>
              <a:rPr lang="en-US" altLang="zh-CN" dirty="0"/>
              <a:t>-Net-</a:t>
            </a:r>
            <a:r>
              <a:rPr lang="en-US" altLang="zh-CN" dirty="0" err="1"/>
              <a:t>arXiv</a:t>
            </a:r>
            <a:r>
              <a:rPr lang="en-US" altLang="zh-CN" dirty="0"/>
              <a:t>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28" y="1620982"/>
            <a:ext cx="5755231" cy="51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5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2182673"/>
            <a:ext cx="8196349" cy="29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9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Optimization Problem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||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≥0,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=1,2,…,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Ternary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≥0, 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−1,0,1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=1,2,…,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054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Optimization Problem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||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≥0, 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=1,2,…,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solution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</a:t>
                </a:r>
                <a:endPara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Ternary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m:rPr>
                                        <m:lit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≥0, 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−1,0,1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=1,2,…,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solution×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51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Approximated optimal solution with a threshold-based ternary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Estimation</a:t>
                </a: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optimal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computed as follows,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𝚫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𝚫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48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Approximated optimal solution with a threshold-based ternary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lit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Estimation</a:t>
                </a: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are uniformly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generated from normal distributions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=0.75⋅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 of thumb, for any distribution: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0.7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94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2360260"/>
            <a:ext cx="9069185" cy="3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911928"/>
                <a:ext cx="8372163" cy="4695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Scheme (weight)</a:t>
                </a: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vs Stochastic binarization</a:t>
                </a: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Deterministic: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Stochastic: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3200" lvl="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𝑐𝑙𝑖𝑝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,0,1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⁡(1,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3200" lvl="6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911928"/>
                <a:ext cx="8372163" cy="4695248"/>
              </a:xfrm>
              <a:blipFill>
                <a:blip r:embed="rId2"/>
                <a:stretch>
                  <a:fillRect l="-801" t="-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BC-Nips 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4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7" y="2221231"/>
            <a:ext cx="8472920" cy="36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4" y="4582022"/>
                <a:ext cx="8372163" cy="2025153"/>
              </a:xfrm>
            </p:spPr>
            <p:txBody>
              <a:bodyPr/>
              <a:lstStyle/>
              <a:p>
                <a:r>
                  <a:rPr lang="en-US" altLang="zh-CN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Quantization Factors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4" y="4582022"/>
                <a:ext cx="8372163" cy="2025153"/>
              </a:xfrm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TTQ-ICLR 2017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1" y="1778858"/>
            <a:ext cx="8666884" cy="2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6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TTQ-ICLR 2017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1"/>
              <p:cNvSpPr txBox="1">
                <a:spLocks/>
              </p:cNvSpPr>
              <p:nvPr/>
            </p:nvSpPr>
            <p:spPr>
              <a:xfrm>
                <a:off x="494024" y="1878676"/>
                <a:ext cx="8372163" cy="47284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24" y="1878676"/>
                <a:ext cx="8372163" cy="4728499"/>
              </a:xfrm>
              <a:prstGeom prst="rect">
                <a:avLst/>
              </a:prstGeom>
              <a:blipFill>
                <a:blip r:embed="rId2"/>
                <a:stretch>
                  <a:fillRect l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99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TTQ-ICLR 2017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8" y="1853320"/>
            <a:ext cx="5210607" cy="16296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04" y="3787804"/>
            <a:ext cx="5656194" cy="17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33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ABC-NIPS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408525"/>
            <a:ext cx="90201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38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 Problem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∈{−1,+1}</m:t>
                          </m:r>
                        </m:e>
                      </m:func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vec</m:t>
                      </m:r>
                      <m:d>
                        <m:d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𝑡h𝑢𝑠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ABC-NIPS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230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ABC-NIPS 2017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6" y="1895302"/>
            <a:ext cx="8372163" cy="471187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Procedure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3" y="2674424"/>
            <a:ext cx="8197673" cy="2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39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HWGQ-CVPR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3" y="2417029"/>
            <a:ext cx="9012209" cy="19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0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HWGQ-CVPR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67" y="1938511"/>
            <a:ext cx="70008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09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Approximation: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𝑤𝑖𝑡h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=+∞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Half-wave Gaussian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quantizer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(HWGQ):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𝑖𝑓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HWGQ-CVPR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7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BC-Nips 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2" y="2411178"/>
            <a:ext cx="8398655" cy="4056124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911928"/>
            <a:ext cx="8372163" cy="46952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</a:t>
            </a:r>
          </a:p>
        </p:txBody>
      </p:sp>
    </p:spTree>
    <p:extLst>
      <p:ext uri="{BB962C8B-B14F-4D97-AF65-F5344CB8AC3E}">
        <p14:creationId xmlns:p14="http://schemas.microsoft.com/office/powerpoint/2010/main" val="118366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 Approximation:</a:t>
                </a: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Clipped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∈(0,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]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∈(0,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]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Log-tailed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∈(0,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]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1/(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∈(0,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]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HWGQ-CVPR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93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76821" y="1679171"/>
            <a:ext cx="4829400" cy="271826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HWGQ-CVPR 2017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21" y="4528142"/>
            <a:ext cx="5114318" cy="17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2548156"/>
            <a:ext cx="8794865" cy="21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81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2" y="2539843"/>
            <a:ext cx="8794865" cy="21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2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3" y="1918068"/>
            <a:ext cx="8001663" cy="45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5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1" y="1778361"/>
            <a:ext cx="7855267" cy="47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0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INQ-ICLR 2017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0" y="2216441"/>
            <a:ext cx="8607829" cy="38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2" y="2877674"/>
            <a:ext cx="8990758" cy="17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70934" y="4775200"/>
            <a:ext cx="8746066" cy="18319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use k-means clustering to cluster the weights into k clusters layer-wise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based partition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divide k clusters of each layer into two groups based on 			the quantization loss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Re-training and weight sharing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quantize the weight to the clustering centroid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1" y="1573863"/>
            <a:ext cx="5891911" cy="27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9" y="1845424"/>
            <a:ext cx="8772009" cy="40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BC-Nips 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2" y="2411178"/>
            <a:ext cx="8398655" cy="4056124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911928"/>
            <a:ext cx="8372163" cy="46952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Scheme</a:t>
            </a:r>
          </a:p>
        </p:txBody>
      </p:sp>
      <p:sp>
        <p:nvSpPr>
          <p:cNvPr id="7" name="椭圆 6"/>
          <p:cNvSpPr/>
          <p:nvPr/>
        </p:nvSpPr>
        <p:spPr>
          <a:xfrm>
            <a:off x="1213659" y="5654128"/>
            <a:ext cx="1986740" cy="314410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8516" y="3898669"/>
            <a:ext cx="2080951" cy="301220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48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88" y="1762518"/>
            <a:ext cx="7287033" cy="47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2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" y="2360814"/>
            <a:ext cx="8876534" cy="34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4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S/MLQ-AAAI 2018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" y="2539451"/>
            <a:ext cx="7210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94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3" y="1998336"/>
            <a:ext cx="8468764" cy="38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3" y="1998336"/>
            <a:ext cx="8468764" cy="381009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207134" y="2286000"/>
            <a:ext cx="931025" cy="423949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709949" y="2618509"/>
            <a:ext cx="1346662" cy="390698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2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Scheme (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and activation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 vs Stochastic binarization</a:t>
                </a: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Deterministic: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Stochastic: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3200" lvl="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𝑐𝑙𝑖𝑝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,0,1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⁡(1,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3200" lvl="6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5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Propagating Gradients Through Discretization</a:t>
                </a: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sign function quantization: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𝑆𝑖𝑔𝑛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estimated gradient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67951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412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4484</TotalTime>
  <Words>231</Words>
  <Application>Microsoft Office PowerPoint</Application>
  <PresentationFormat>全屏显示(4:3)</PresentationFormat>
  <Paragraphs>149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2016-VI主题</vt:lpstr>
      <vt:lpstr>Network Quantization</vt:lpstr>
      <vt:lpstr>BC-Nips 2015</vt:lpstr>
      <vt:lpstr>BC-Nips 2015</vt:lpstr>
      <vt:lpstr>BC-Nips 2015</vt:lpstr>
      <vt:lpstr>BC-Nips 2015</vt:lpstr>
      <vt:lpstr>BNN-arXiv 2016</vt:lpstr>
      <vt:lpstr>BNN-arXiv 2016</vt:lpstr>
      <vt:lpstr>BNN-arXiv 2016</vt:lpstr>
      <vt:lpstr>BNN-arXiv 2016</vt:lpstr>
      <vt:lpstr>BNN-arXiv 2016</vt:lpstr>
      <vt:lpstr>BNN-arXiv 2016</vt:lpstr>
      <vt:lpstr>BNN-arXiv 2016</vt:lpstr>
      <vt:lpstr>BNN-arXiv 2016</vt:lpstr>
      <vt:lpstr>BNN-arXiv 2016</vt:lpstr>
      <vt:lpstr>BNN-arXiv 2016</vt:lpstr>
      <vt:lpstr>BWN&amp;XNOR-ECCV 2016</vt:lpstr>
      <vt:lpstr>BWN&amp;XNOR-ECCV 2016</vt:lpstr>
      <vt:lpstr>BWN&amp;XNOR-ECCV 2016</vt:lpstr>
      <vt:lpstr>BWN&amp;XNOR-ECCV 2016</vt:lpstr>
      <vt:lpstr>BWN&amp;XNOR-ECCV 2016</vt:lpstr>
      <vt:lpstr>DoReFa-Net-arXiv 2016</vt:lpstr>
      <vt:lpstr>DoReFa-Net-arXiv 2016</vt:lpstr>
      <vt:lpstr>DoReFa-Net-arXiv 2016</vt:lpstr>
      <vt:lpstr>TWN-arXiv 2016</vt:lpstr>
      <vt:lpstr>TWN-arXiv 2016</vt:lpstr>
      <vt:lpstr>TWN-arXiv 2016</vt:lpstr>
      <vt:lpstr>TWN-arXiv 2016</vt:lpstr>
      <vt:lpstr>TWN-arXiv 2016</vt:lpstr>
      <vt:lpstr>TWN-arXiv 2016</vt:lpstr>
      <vt:lpstr>TTQ-ICLR 2017</vt:lpstr>
      <vt:lpstr>TTQ-ICLR 2017</vt:lpstr>
      <vt:lpstr>TTQ-ICLR 2017</vt:lpstr>
      <vt:lpstr>TTQ-ICLR 2017</vt:lpstr>
      <vt:lpstr>ABC-NIPS 2017</vt:lpstr>
      <vt:lpstr>ABC-NIPS 2017</vt:lpstr>
      <vt:lpstr>ABC-NIPS 2017</vt:lpstr>
      <vt:lpstr>HWGQ-CVPR 2017</vt:lpstr>
      <vt:lpstr>HWGQ-CVPR 2017</vt:lpstr>
      <vt:lpstr>HWGQ-CVPR 2017</vt:lpstr>
      <vt:lpstr>HWGQ-CVPR 2017</vt:lpstr>
      <vt:lpstr>HWGQ-CVPR 2017</vt:lpstr>
      <vt:lpstr>INQ-ICLR 2017</vt:lpstr>
      <vt:lpstr>INQ-ICLR 2017</vt:lpstr>
      <vt:lpstr>INQ-ICLR 2017</vt:lpstr>
      <vt:lpstr>INQ-ICLR 2017</vt:lpstr>
      <vt:lpstr>INQ-ICLR 2017</vt:lpstr>
      <vt:lpstr>S/MLQ-AAAI 2018</vt:lpstr>
      <vt:lpstr>S/MLQ-AAAI 2018</vt:lpstr>
      <vt:lpstr>S/MLQ-AAAI 2018</vt:lpstr>
      <vt:lpstr>S/MLQ-AAAI 2018</vt:lpstr>
      <vt:lpstr>S/MLQ-AAAI 2018</vt:lpstr>
      <vt:lpstr>S/MLQ-AAAI 2018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Zefan Lee</cp:lastModifiedBy>
  <cp:revision>138</cp:revision>
  <dcterms:created xsi:type="dcterms:W3CDTF">2016-01-21T16:32:22Z</dcterms:created>
  <dcterms:modified xsi:type="dcterms:W3CDTF">2018-07-19T09:15:02Z</dcterms:modified>
</cp:coreProperties>
</file>